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77E3C-0B47-4D81-A1FB-0DBC8C00EEF1}" type="datetimeFigureOut">
              <a:rPr lang="es-ES" smtClean="0"/>
              <a:t>24/11/2014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05A4B-C4C3-48EC-A46D-C1A26F5305A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onsultas@ampa-winstonchurchill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abalgata_2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484785"/>
            <a:ext cx="6048672" cy="2808312"/>
          </a:xfrm>
          <a:prstGeom prst="rect">
            <a:avLst/>
          </a:prstGeom>
        </p:spPr>
      </p:pic>
      <p:pic>
        <p:nvPicPr>
          <p:cNvPr id="4" name="3 Imagen" descr="logo_amp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24553" y="5805264"/>
            <a:ext cx="2419447" cy="105273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Cabalgata Reyes 2015</a:t>
            </a:r>
            <a:b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s-E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¡COLABORA CON NOSOTROS!</a:t>
            </a:r>
            <a:endParaRPr lang="es-E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293096"/>
            <a:ext cx="8424936" cy="2232248"/>
          </a:xfrm>
        </p:spPr>
        <p:txBody>
          <a:bodyPr>
            <a:normAutofit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Si quieres colaborar en la decoración de nuestra carroza, envía un e-mail entre el 1 y el 5 de diciembre al buzón del AMPA (</a:t>
            </a:r>
            <a:r>
              <a:rPr lang="es-ES" sz="2200" dirty="0" smtClean="0">
                <a:hlinkClick r:id="rId4"/>
              </a:rPr>
              <a:t>consultas@ampa-winstonchurchill.es</a:t>
            </a:r>
            <a:r>
              <a:rPr lang="es-ES" sz="2200" dirty="0" smtClean="0">
                <a:solidFill>
                  <a:schemeClr val="tx1"/>
                </a:solidFill>
              </a:rPr>
              <a:t>), las solicitudes se atenderán por orden de llegada.</a:t>
            </a:r>
          </a:p>
          <a:p>
            <a:r>
              <a:rPr lang="es-ES" sz="2200" dirty="0" smtClean="0">
                <a:solidFill>
                  <a:schemeClr val="tx1"/>
                </a:solidFill>
              </a:rPr>
              <a:t>Te informaremos más adelante sobre dónde y cuándo nos puedes ayudar (algún día de la primera semana de enero).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Cabalgata Reyes 2015 ¡COLABORA CON NOSOTROS!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Cabalgata Reyes 2015 ¡COLABORA CON NOSOTROS!</dc:title>
  <dc:creator>Equipo de casa</dc:creator>
  <cp:lastModifiedBy>Marta M</cp:lastModifiedBy>
  <cp:revision>1</cp:revision>
  <dcterms:created xsi:type="dcterms:W3CDTF">2014-11-23T17:24:55Z</dcterms:created>
  <dcterms:modified xsi:type="dcterms:W3CDTF">2014-11-24T20:09:12Z</dcterms:modified>
</cp:coreProperties>
</file>